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8F"/>
    <a:srgbClr val="0C5A8C"/>
    <a:srgbClr val="0FA2C8"/>
    <a:srgbClr val="104E74"/>
    <a:srgbClr val="056DAA"/>
    <a:srgbClr val="1D5382"/>
    <a:srgbClr val="1A7053"/>
    <a:srgbClr val="4FAC77"/>
    <a:srgbClr val="0071B7"/>
    <a:srgbClr val="183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0" autoAdjust="0"/>
  </p:normalViewPr>
  <p:slideViewPr>
    <p:cSldViewPr snapToGrid="0">
      <p:cViewPr varScale="1">
        <p:scale>
          <a:sx n="99" d="100"/>
          <a:sy n="99" d="100"/>
        </p:scale>
        <p:origin x="90" y="5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42FF-DE08-4423-AD62-EF96E65ED150}" type="datetimeFigureOut">
              <a:rPr lang="sl-SI" smtClean="0"/>
              <a:t>28.2.2024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91729-8F3A-4DFB-98DF-638B1DD49C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12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E2ED-0638-4053-99ED-1735687987FC}" type="datetimeFigureOut">
              <a:rPr lang="sl-SI" smtClean="0"/>
              <a:t>28.2.2024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4D6C9-2449-4F7B-A135-FC5F3775F5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42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4D6C9-2449-4F7B-A135-FC5F3775F5E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853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F115-DECB-4ED8-A15F-7AD621E40F0C}" type="datetime1">
              <a:rPr lang="sl-SI" smtClean="0"/>
              <a:t>28.2.2024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50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6F7D-9BFE-4BC7-A06B-F4C00C28D699}" type="datetime1">
              <a:rPr lang="sl-SI" smtClean="0"/>
              <a:t>28.2.2024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31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C302-D292-4447-BAC2-966BD6EE11DC}" type="datetime1">
              <a:rPr lang="sl-SI" smtClean="0"/>
              <a:t>28.2.2024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00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1C3-BFE0-425E-B9ED-78D5C515C738}" type="datetime1">
              <a:rPr lang="sl-SI" smtClean="0"/>
              <a:t>28.2.2024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10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090-44E4-4125-9A82-597ACBB784EB}" type="datetime1">
              <a:rPr lang="sl-SI" smtClean="0"/>
              <a:t>28.2.2024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740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B2D0-3DB5-4070-B011-26067FD25C48}" type="datetime1">
              <a:rPr lang="sl-SI" smtClean="0"/>
              <a:t>28.2.2024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03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0E7D-2CEF-4C50-B826-6EC555E1A32E}" type="datetime1">
              <a:rPr lang="sl-SI" smtClean="0"/>
              <a:t>28.2.2024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5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66F9-C029-4984-84B1-7F8C6C03C7B0}" type="datetime1">
              <a:rPr lang="sl-SI" smtClean="0"/>
              <a:t>28.2.2024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301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9BCE-136B-48EF-88D3-F11776C90F3B}" type="datetime1">
              <a:rPr lang="sl-SI" smtClean="0"/>
              <a:t>28.2.2024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352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FC1F-A172-4F0C-9140-EA299DB75FAE}" type="datetime1">
              <a:rPr lang="sl-SI" smtClean="0"/>
              <a:t>28.2.2024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00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FAD2-D125-4CA0-AF0D-A27F24C96352}" type="datetime1">
              <a:rPr lang="sl-SI" smtClean="0"/>
              <a:t>28.2.2024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2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E019-5679-42AA-97B2-54A44CA3B303}" type="datetime1">
              <a:rPr lang="sl-SI" smtClean="0"/>
              <a:t>28.2.2024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259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" y="0"/>
            <a:ext cx="12188190" cy="6860144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611034" y="6231161"/>
            <a:ext cx="1347728" cy="65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sl-SI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14. </a:t>
            </a:r>
            <a:r>
              <a:rPr lang="sl-SI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5. </a:t>
            </a:r>
            <a:r>
              <a:rPr lang="sl-SI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2024</a:t>
            </a:r>
            <a:endParaRPr lang="en-GB" altLang="sl-SI" sz="2000" dirty="0" smtClean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3646" y="5046022"/>
            <a:ext cx="9577388" cy="189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  </a:t>
            </a:r>
            <a:r>
              <a:rPr lang="sl-SI" altLang="sl-SI" sz="3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</a:t>
            </a:r>
            <a:endParaRPr lang="sl-SI" altLang="sl-SI" sz="3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</a:t>
            </a:r>
            <a:endParaRPr lang="sl-SI" altLang="sl-SI" sz="3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lnSpc>
                <a:spcPts val="4363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endParaRPr lang="en-GB" altLang="sl-SI" sz="3300" b="1" dirty="0">
              <a:solidFill>
                <a:srgbClr val="FFD32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5940" y="6229782"/>
            <a:ext cx="54864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Ime</a:t>
            </a:r>
            <a:r>
              <a:rPr lang="en-GB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in </a:t>
            </a: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Priimek</a:t>
            </a:r>
            <a:r>
              <a:rPr lang="en-GB" altLang="sl-SI" sz="2000" dirty="0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</a:t>
            </a:r>
            <a:r>
              <a:rPr lang="en-GB" altLang="sl-SI" sz="2000" dirty="0" err="1" smtClean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avtorja</a:t>
            </a:r>
            <a:endParaRPr lang="en-GB" altLang="sl-SI" sz="2000" dirty="0" smtClean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227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www.dsi2024.si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2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00688F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00688F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227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www.dsi2024.si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3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00688F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00688F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227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www.dsi2024.si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4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00688F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00688F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227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165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www.dsi2024.si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5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00688F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00688F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645</Words>
  <Application>Microsoft Office PowerPoint</Application>
  <PresentationFormat>Širokozaslonsko</PresentationFormat>
  <Paragraphs>77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3" baseType="lpstr">
      <vt:lpstr>MS Gothic</vt:lpstr>
      <vt:lpstr>Arial</vt:lpstr>
      <vt:lpstr>Calibri</vt:lpstr>
      <vt:lpstr>Calibri Light</vt:lpstr>
      <vt:lpstr>Tahoma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PPT_DSI2023 predloga 16_9</dc:title>
  <dc:creator>Admin</dc:creator>
  <cp:lastModifiedBy>Admin</cp:lastModifiedBy>
  <cp:revision>10</cp:revision>
  <dcterms:created xsi:type="dcterms:W3CDTF">2021-12-12T11:10:04Z</dcterms:created>
  <dcterms:modified xsi:type="dcterms:W3CDTF">2024-02-28T18:29:03Z</dcterms:modified>
</cp:coreProperties>
</file>